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8" r:id="rId9"/>
    <p:sldId id="261" r:id="rId10"/>
    <p:sldId id="262" r:id="rId11"/>
    <p:sldId id="266" r:id="rId12"/>
    <p:sldId id="267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9017" autoAdjust="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 обучающихся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1394</c:v>
                </c:pt>
                <c:pt idx="1">
                  <c:v>1406</c:v>
                </c:pt>
                <c:pt idx="2">
                  <c:v>1414</c:v>
                </c:pt>
              </c:numCache>
            </c:numRef>
          </c:val>
        </c:ser>
        <c:axId val="41383040"/>
        <c:axId val="64029440"/>
      </c:barChart>
      <c:catAx>
        <c:axId val="41383040"/>
        <c:scaling>
          <c:orientation val="minMax"/>
        </c:scaling>
        <c:axPos val="b"/>
        <c:numFmt formatCode="General" sourceLinked="1"/>
        <c:tickLblPos val="nextTo"/>
        <c:crossAx val="64029440"/>
        <c:crosses val="autoZero"/>
        <c:auto val="1"/>
        <c:lblAlgn val="ctr"/>
        <c:lblOffset val="100"/>
      </c:catAx>
      <c:valAx>
        <c:axId val="64029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1383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0.155</c:v>
                </c:pt>
                <c:pt idx="1">
                  <c:v>0.18</c:v>
                </c:pt>
                <c:pt idx="2" formatCode="0.00%">
                  <c:v>0.20499999999999999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0.65100000000000002</c:v>
                </c:pt>
                <c:pt idx="1">
                  <c:v>0.77300000000000002</c:v>
                </c:pt>
                <c:pt idx="2">
                  <c:v>0.74399999999999999</c:v>
                </c:pt>
              </c:numCache>
            </c:numRef>
          </c:val>
        </c:ser>
        <c:shape val="box"/>
        <c:axId val="29937664"/>
        <c:axId val="41381888"/>
        <c:axId val="0"/>
      </c:bar3DChart>
      <c:catAx>
        <c:axId val="29937664"/>
        <c:scaling>
          <c:orientation val="minMax"/>
        </c:scaling>
        <c:axPos val="b"/>
        <c:numFmt formatCode="General" sourceLinked="1"/>
        <c:tickLblPos val="nextTo"/>
        <c:crossAx val="41381888"/>
        <c:crosses val="autoZero"/>
        <c:auto val="1"/>
        <c:lblAlgn val="ctr"/>
        <c:lblOffset val="100"/>
      </c:catAx>
      <c:valAx>
        <c:axId val="4138188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9937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xenova.sveta@mail.ru" TargetMode="External"/><Relationship Id="rId2" Type="http://schemas.openxmlformats.org/officeDocument/2006/relationships/hyperlink" Target="mailto:l_kochedykova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4643446"/>
            <a:ext cx="3124200" cy="928694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 работа в форме проекта выполнена старшим методистом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Кочедыковой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методистом Левиной С.В.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2000240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Методическое сопровождение специалистов системы образования по вопросам оценки качества образования в Сосновском муниципальном районе Нижегородской области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1429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Сосновского муниципального района Нижегородской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6143644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Сосновское, 2017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5715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План реализации проекта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950976"/>
          <a:ext cx="7929620" cy="590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( по направлениям),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Ожидаемый результат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этап аналитико-прогностический.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 состояния системы оценивания качества образования, инновационного потенциала педагогического состава муниципального района.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Планирование деятельности 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по вопросам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ОКО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Сентябрь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общественный совет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Изучение образовательных запросов и проблем, связанных с повышением качества образования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экспертных и целевых групп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«Информационно-методический центр»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Семинар-практикум для руководителей РМО «Управление качеством образования предметных областей в условиях реализации ФГОС»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Повышение профессиональной компетентности педагогов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Сопоставительный мониторинг учебных достижений обучающихся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Декабрь 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РМО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Выявление проблем и тенденций развития МОС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плана повышения квалификации педагогических и руководящих работников по вопросам оценки качества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Декабрь 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Повышение профессионализма и информированности педагогических кадров в вопросах ОКО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План реализации проекта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9" y="1214422"/>
          <a:ext cx="8072461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967"/>
                <a:gridCol w="1761264"/>
                <a:gridCol w="2018115"/>
                <a:gridCol w="2018115"/>
              </a:tblGrid>
              <a:tr h="47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Задачи ( по направлениям), мероприятия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77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 этап Проектировочный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Создание инструментария оценки качества образования, отражающего изменения в измеряемых достижениях и влияющего на повышение качества образования.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 совещание для руководителей ОО  «Формирование системы внутренней оценки качества образования»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нварь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Определение основных направлений деятельности по управлению качеством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Организация мастер-классов по выявлению опыта оптимизации оценочных процедур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( для заместителей директоров и руководителей РМО)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Март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Ресурсные центры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Повышение профессиональной компетентности педагогических и руководящих работников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Проведение мониторинга по выявлению в ОО инструментария  для обеспечения оценки качества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Апрель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 информации о наличии необходимой базы оценочных материалов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Создание муниципального банка измерительных методик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Май-июнь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правление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Создание продукта оценки качества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68528"/>
          <a:ext cx="9144000" cy="617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Задачи ( по направлениям), мероприятия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 этап Внедренческий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Внедрение новых механизмов системы оценивания, направленных на управление качеством образования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Подготовка статистического анализа и аналитических материалов по итогам ГИА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Июнь-2018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управление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Анализ факторов, влияющих на результаты ГИА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Диссеминация лучших муниципальных образовательных практик по ОКО на базе ОО, показывающих высокие результаты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Ноябрь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Трансляция и распространение опыта работы по достижению высоких показателей качества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Тематический педагогический совет проблемных групп по ОКО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Ноябрь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Готовность педагогов к решению актуальных задач повышения качества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Консультация для  экспертов в целях получения объективной информации в рамках мониторинга ОО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Декабрь 2018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Управление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Определение основных направлений деятельности по управлению качеством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 Организация мониторинга достижений обучающихся с целью выявления тенденций развития  качества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март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Управление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Определение проблем в деятельности МОС, постановка задач по совершенствованию качества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Методический совет управления образования  «Обобщение результатов деятельности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МС ОКО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 внедрению современных подходов к оцениванию качества образования, определение дальнейших действий по совершенствованию качества образования в муниципалитете»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июнь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Управление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МКУ ИМЦ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Корректировка плана действий по повышению качества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0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План реализации проекта</a:t>
            </a:r>
            <a:endParaRPr lang="ru-RU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Критерии оценки результативности проекта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498080" cy="31956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Отражение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содержании проекта заявленной темы;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поставленных целей и задач ожидаемым результатам;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Проработанность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плана мероприятий по методическому сопровождению вопросов ОКО;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обоснованность проекта;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Объективность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 результативности  системы образования;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Культура презентации (оптимальность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количества слайдов, выбранных эффектов анимации, логичность и ясность изложения 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Ожидаемые результаты и эффекты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наличие методического сопровождения оценки качества образования на муниципальном уровне;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банка систематизированных методик по оценке качества образования;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уровня проектной культуры специалистов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МС ОКО;</a:t>
            </a:r>
            <a:endParaRPr lang="ru-RU" sz="29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внедрение в образовательный процесс требований ФГОС.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Эффекты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уровня образованности, компетентности педагогических и руководящих кадров района;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информированности общественности  о состоянии муниципальной системы образования;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действующей системы обратной связи по управлению качеством образования;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позитивного общественного мнения по перспективам работы МОС в условиях модернизации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1643050"/>
            <a:ext cx="70009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 разработали: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Кочедыкова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Людмила Ивановна,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l_kochedykova@mail.ru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Левина Светлана Владимировна,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axenova.sveta@mail.ru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Справочная информация по району</a:t>
            </a:r>
            <a:endParaRPr lang="ru-RU" sz="28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48" y="3857628"/>
          <a:ext cx="4351346" cy="2462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167174" y="785794"/>
          <a:ext cx="4976826" cy="303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662" y="2285992"/>
            <a:ext cx="3429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/>
              <a:t>Всего ОО – 25</a:t>
            </a:r>
          </a:p>
          <a:p>
            <a:pPr marL="342900" indent="-342900" algn="ctr"/>
            <a:r>
              <a:rPr lang="ru-RU" b="1" dirty="0" smtClean="0"/>
              <a:t>Общеобразовательные организации - 13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5 средних школ (4 филиала)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 основная школа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3 начальных школы</a:t>
            </a:r>
          </a:p>
          <a:p>
            <a:pPr marL="342900" indent="-342900" algn="ctr"/>
            <a:r>
              <a:rPr lang="ru-RU" b="1" dirty="0" smtClean="0"/>
              <a:t>Дошкольные образовательные организации - 9</a:t>
            </a:r>
          </a:p>
          <a:p>
            <a:pPr marL="342900" indent="-342900" algn="ctr"/>
            <a:r>
              <a:rPr lang="ru-RU" b="1" dirty="0" smtClean="0"/>
              <a:t>Организации дополнительного образования - 3</a:t>
            </a:r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4397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Информационная справка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71480"/>
            <a:ext cx="7498080" cy="6286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Наличие обеспечения муниципального сопровождения ОКО: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необходимая нормативно-правовая документация по осуществлению процедур  ОКО;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работает электронная система мониторинга достижений обучающихся;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разработаны показатели, характеризующие общие критерии оценки качества образовательной деятельности образовательных организаций;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сформирована  муниципальная база аналитических и статистических данных;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обучена команда специалистов для методического сопровождения системы образования по вопросам ОКО;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организована деятельность целевых и творческих групп по отслеживанию и корректировке образовательных результатов (эксперты предметных комиссий, РМО, ресурсные центры);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Противоречие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государственным заказом на создание условий для повышения качества образования и отсутствием действенной системы, позволяющей объективно оценивать все структурные элементы качества образования, своевременно осуществлять корректировку и прогнозирование его развития.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3682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Проблемно – ориентированный анализ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45692"/>
          <a:ext cx="9144000" cy="65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646"/>
                <a:gridCol w="2302967"/>
                <a:gridCol w="4504364"/>
                <a:gridCol w="1925023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обеспечения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Имеется в наличии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Находятся в разработке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-Нормативно-правовая  база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МС ОКО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-база данных  о результатах ОКО;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-организационно-методические условия введения ФГОС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единая информационно-образовательная среда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Создание единого методического инструментария сбора и обработки информации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Организационно-методическое обеспечение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Целевые, творческие группы по вопросам ОКО ( эксперты предметных комиссий,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РМО, ресурсные центры);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Банк ИОП;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План повышения квалификации педагогических работников;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проблемной группы по вопросам ОКО  ( из числа руководителей предметных РМО)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Организационно-управленческое обеспечение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-Управление контрольно-оценочными процедурами, кадровым составом;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-формирование нормативных, организационных, инструментальных основ для осуществления деятельности по достижению требуемого качества образования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Разработка и проведение контрольно-измерительных процедур ОКО муниципального уровня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Обучение экспертов для обеспечения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объективности оценки качества образовательной деятельности организаций, осуществляющих образовательную деятельность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Организационно-технологическое обеспечение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-Обеспечение качественного сбора информации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-структурирование результатов, их оформление и обработка;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-создание баз данных и управление ими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Принятие управленческих решений по повышению качества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системы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Выявление ресурсов ОО для  обеспечения условий получения качественного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Корректировка плана повышения качества преподавания учебных предметов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98080" cy="4397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Проблемно – ориентированный анализ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099" y="1000108"/>
          <a:ext cx="8143901" cy="581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95"/>
                <a:gridCol w="3308483"/>
                <a:gridCol w="2735861"/>
                <a:gridCol w="1781462"/>
              </a:tblGrid>
              <a:tr h="3571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обеспечения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Срок реализации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Создание продукта оценки качества образования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июнь 2018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Организационно-методическое обеспечение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Обеспечить готовность педагогов к решению актуальных задач повышения качества образования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Ноябрь 2018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Организационно-управленческое обеспечение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Повышение эффективности управленческой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Март 2019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Декабрь 2018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Организационно-технологическое обеспечение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необходимой и достаточной информации для анализа и управления качеством образования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Декабрь 2018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системы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Принятие управленческих решений по совершенствованию качества образования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Март 2019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и задачи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542926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sz="5500" b="1" dirty="0" smtClean="0"/>
              <a:t>    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образования в Сосновском муниципальном районе Нижегородской области;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разработка современной модели методического сопровождения  оценки качества образования .</a:t>
            </a:r>
          </a:p>
          <a:p>
            <a:pPr algn="just"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провести проблемную экспертизу качества образования в муниципальном районе (результатов достижений обучающихся, организационных условий управления качеством образования, ресурсного обеспечения данного процесса, другое);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определить критерии оценки результативности образовательного процесса, а также  формы фиксации результатов;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спроектировать и внедрить в районе современную систему оценки качества образования;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обеспечить открытость и доступность  информации о деятельности управления образования  по оценке качества образования;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разработать комплекс мер, направленных на систематическое обновление содержания общего образования посредством использования результатов оценки качества образования.</a:t>
            </a:r>
          </a:p>
          <a:p>
            <a:pPr algn="just"/>
            <a:endParaRPr lang="ru-RU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Ресурсное обеспечение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8001024" cy="58578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в районе высококвалифицированного педагогического состава с внутренней потребностью к саморазвитию;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 команды специалистов, обученных ГБОУ ДПО НИРО по вопросам оценки качества образования;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системы управления качеством образования на основе взаимодействия групп, которым делегирована ответственность за качество образования.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материально-технического  и научно-методического обеспечения, позволяющего организовать современный образовательный процесс;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в учебном процессе образовательных программ и УМК, позволяющих выполнить требования ФГОС.</a:t>
            </a:r>
          </a:p>
          <a:p>
            <a:pPr algn="ctr">
              <a:buNone/>
            </a:pPr>
            <a:r>
              <a:rPr lang="ru-RU" sz="1800" b="1" dirty="0" smtClean="0"/>
              <a:t>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информационная среда  предполагает наличие в образовательных организациях ИКТ- насыщенной среды: образовательная деятельность организуется на основе ИКТ технологий;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образовательной деятельности применяются ЭОР, используются возможности  образовательных порталов   «Я – класс», «Сдам ГИА»,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Дневник.ру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информационная база данных для обеспечения деятельности структурных составляющих МСОКО;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Психологическая поддержка методического сопровождения ОКО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Этапы формирования системы методического сопровождения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857364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 этап – аналитико-прогностический (2017 г)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Диагностика состояния системы оценивания качества образования, инновационного потенциала педагогического состава муниципального района.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 этап – проектировочный (2018 г)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инструментария оценки качества образования, отражающего изменения в измеряемых достижениях и влияющего на повышение качества образования.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 этап – внедренческий ( 2018-2019 г)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Внедрение новых механизмов системы оценивания, направленных на управление качеством образования;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мониторинга достижений обучающихся с целью выявления тенденций развития  качества образования.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1409</Words>
  <Application>Microsoft Office PowerPoint</Application>
  <PresentationFormat>Экран (4:3)</PresentationFormat>
  <Paragraphs>238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Справочная информация по району</vt:lpstr>
      <vt:lpstr>Информационная справка</vt:lpstr>
      <vt:lpstr>Проблемно – ориентированный анализ</vt:lpstr>
      <vt:lpstr>Проблемно – ориентированный анализ</vt:lpstr>
      <vt:lpstr>Цели и задачи проекта</vt:lpstr>
      <vt:lpstr>Ресурсное обеспечение проекта</vt:lpstr>
      <vt:lpstr>Слайд 8</vt:lpstr>
      <vt:lpstr>Этапы формирования системы методического сопровождения</vt:lpstr>
      <vt:lpstr>План реализации проекта</vt:lpstr>
      <vt:lpstr>План реализации проекта</vt:lpstr>
      <vt:lpstr>Слайд 12</vt:lpstr>
      <vt:lpstr>Критерии оценки результативности проекта</vt:lpstr>
      <vt:lpstr>Ожидаемые результаты и эффекты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2017-09-19T08:26:19Z</dcterms:created>
  <dcterms:modified xsi:type="dcterms:W3CDTF">2017-10-02T12:23:33Z</dcterms:modified>
</cp:coreProperties>
</file>